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dirty="0"/>
              <a:t>Click to edit Master subtitle style</a:t>
            </a:r>
            <a:endParaRPr lang="en-US" strike="noStrike" noProof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fontAlgn="auto"/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C89BC54-1CDC-4473-9720-F58E1E464D2A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E3682030-28A4-485C-A222-4952DDFF562A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C89BC54-1CDC-4473-9720-F58E1E464D2A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E3682030-28A4-485C-A222-4952DDFF562A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algn="r"/>
            <a:r>
              <a:rPr lang="en-US" altLang="pt-BR" sz="12200" dirty="0">
                <a:solidFill>
                  <a:srgbClr val="8AD0D6"/>
                </a:solidFill>
                <a:latin typeface="Arial"/>
              </a:rPr>
              <a:t>“</a:t>
            </a:r>
            <a:endParaRPr lang="en-US" altLang="pt-BR" sz="12200" dirty="0">
              <a:solidFill>
                <a:srgbClr val="8AD0D6"/>
              </a:solidFill>
              <a:latin typeface="Arial"/>
            </a:endParaRPr>
          </a:p>
        </p:txBody>
      </p:sp>
      <p:sp>
        <p:nvSpPr>
          <p:cNvPr id="2057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algn="r"/>
            <a:r>
              <a:rPr lang="en-US" altLang="pt-BR" sz="12200" dirty="0">
                <a:solidFill>
                  <a:srgbClr val="8AD0D6"/>
                </a:solidFill>
                <a:latin typeface="Arial"/>
              </a:rPr>
              <a:t>”</a:t>
            </a:r>
            <a:endParaRPr lang="en-US" altLang="pt-BR" sz="12200" dirty="0">
              <a:solidFill>
                <a:srgbClr val="8AD0D6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fontAlgn="auto">
              <a:buNone/>
            </a:pPr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fontAlgn="auto"/>
            <a:fld id="{4509A250-FF31-4206-8172-F9D3106AACB1}" type="datetimeFigureOut">
              <a:rPr lang="en-US" strike="noStrike" noProof="1" dirty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endParaRPr lang="en-US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D57F1E4F-1CFF-5643-939E-02111984F565}" type="slidenum">
              <a:rPr lang="en-US" strike="noStrike" noProof="1" dirty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C89BC54-1CDC-4473-9720-F58E1E464D2A}" type="datetimeFigureOut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pt-BR" strike="noStrike" noProof="1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E3682030-28A4-485C-A222-4952DDFF562A}" type="slidenum">
              <a:rPr lang="pt-BR" strike="noStrike" noProof="1" smtClean="0">
                <a:latin typeface="+mn-lt"/>
                <a:ea typeface="+mn-ea"/>
                <a:cs typeface="+mn-cs"/>
              </a:rPr>
            </a:fld>
            <a:endParaRPr lang="pt-BR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fontAlgn="auto"/>
            <a:fld id="{4509A250-FF31-4206-8172-F9D3106AACB1}" type="datetimeFigureOut">
              <a:rPr lang="en-US" strike="noStrike" noProof="1" dirty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endParaRPr lang="en-US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D57F1E4F-1CFF-5643-939E-02111984F565}" type="slidenum">
              <a:rPr lang="en-US" strike="noStrike" noProof="1" dirty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fontAlgn="auto"/>
            <a:endParaRPr lang="en-US" strike="noStrike" noProof="1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fontAlgn="auto"/>
            <a:endParaRPr lang="en-US" strike="noStrike" noProof="1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fontAlgn="auto"/>
            <a:endParaRPr lang="en-US" strike="noStrike" noProof="1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fontAlgn="auto"/>
            <a:fld id="{4509A250-FF31-4206-8172-F9D3106AACB1}" type="datetimeFigureOut">
              <a:rPr lang="en-US" strike="noStrike" noProof="1" dirty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endParaRPr lang="en-US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D57F1E4F-1CFF-5643-939E-02111984F565}" type="slidenum">
              <a:rPr lang="en-US" strike="noStrike" noProof="1" dirty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fontAlgn="auto"/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zh-CN" alt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pic>
        <p:nvPicPr>
          <p:cNvPr id="1026" name="Picture 7"/>
          <p:cNvPicPr>
            <a:picLocks noChangeAspect="1"/>
          </p:cNvPicPr>
          <p:nvPr/>
        </p:nvPicPr>
        <p:blipFill>
          <a:blip r:embed="rId18"/>
          <a:srcRect l="3613"/>
          <a:stretch>
            <a:fillRect/>
          </a:stretch>
        </p:blipFill>
        <p:spPr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19"/>
          <a:srcRect l="35640"/>
          <a:stretch>
            <a:fillRect/>
          </a:stretch>
        </p:blipFill>
        <p:spPr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9" name="Picture 8"/>
          <p:cNvPicPr>
            <a:picLocks noChangeAspect="1"/>
          </p:cNvPicPr>
          <p:nvPr/>
        </p:nvPicPr>
        <p:blipFill>
          <a:blip r:embed="rId20"/>
          <a:srcRect t="28813"/>
          <a:stretch>
            <a:fillRect/>
          </a:stretch>
        </p:blipFill>
        <p:spPr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21"/>
          <a:srcRect b="23320"/>
          <a:stretch>
            <a:fillRect/>
          </a:stretch>
        </p:blipFill>
        <p:spPr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pt-BR" dirty="0"/>
              <a:t>Click to edit Master title style</a:t>
            </a:r>
            <a:endParaRPr lang="en-US" altLang="pt-BR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/>
          </p:nvPr>
        </p:nvSpPr>
        <p:spPr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 indent="-342900"/>
            <a:r>
              <a:rPr lang="en-US" altLang="pt-BR" dirty="0"/>
              <a:t>Click to edit Master text styles</a:t>
            </a:r>
            <a:endParaRPr lang="en-US" altLang="pt-BR" dirty="0"/>
          </a:p>
          <a:p>
            <a:pPr lvl="1" indent="-285750"/>
            <a:r>
              <a:rPr lang="en-US" altLang="pt-BR" dirty="0"/>
              <a:t>Second level</a:t>
            </a:r>
            <a:endParaRPr lang="en-US" altLang="pt-BR" dirty="0"/>
          </a:p>
          <a:p>
            <a:pPr lvl="2" indent="-228600"/>
            <a:r>
              <a:rPr lang="en-US" altLang="pt-BR" dirty="0"/>
              <a:t>Third level</a:t>
            </a:r>
            <a:endParaRPr lang="en-US" altLang="pt-BR" dirty="0"/>
          </a:p>
          <a:p>
            <a:pPr lvl="3" indent="-228600"/>
            <a:r>
              <a:rPr lang="en-US" altLang="pt-BR" dirty="0"/>
              <a:t>Fourth level</a:t>
            </a:r>
            <a:endParaRPr lang="en-US" altLang="pt-BR" dirty="0"/>
          </a:p>
          <a:p>
            <a:pPr lvl="4" indent="-228600"/>
            <a:r>
              <a:rPr lang="en-US" altLang="pt-BR" dirty="0"/>
              <a:t>Fifth level</a:t>
            </a:r>
            <a:endParaRPr lang="en-US" alt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Times New Rom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itchFamily="2" charset="0"/>
              </a:rPr>
            </a:fld>
            <a:endParaRPr lang="zh-CN" altLang="en-US" dirty="0">
              <a:latin typeface="Times New Roman" pitchFamily="2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0275" y="556260"/>
            <a:ext cx="9727565" cy="3941445"/>
          </a:xfrm>
        </p:spPr>
        <p:txBody>
          <a:bodyPr/>
          <a:p>
            <a:pPr algn="ctr"/>
            <a:r>
              <a:rPr lang="en-US" altLang="pt-BR" sz="8000"/>
              <a:t>Ensaios Mecânicos</a:t>
            </a:r>
            <a:endParaRPr lang="en-US" altLang="pt-BR" sz="80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30170" y="5177473"/>
            <a:ext cx="9144000" cy="1655762"/>
          </a:xfrm>
        </p:spPr>
        <p:txBody>
          <a:bodyPr/>
          <a:p>
            <a:r>
              <a:rPr lang="en-US" altLang="pt-BR"/>
              <a:t>Felipe Gabriel </a:t>
            </a:r>
            <a:r>
              <a:rPr lang="en-US" altLang="en-US"/>
              <a:t>de </a:t>
            </a:r>
            <a:r>
              <a:rPr lang="en-US" altLang="pt-BR"/>
              <a:t>Jesus</a:t>
            </a:r>
            <a:endParaRPr lang="en-US" altLang="pt-BR"/>
          </a:p>
          <a:p>
            <a:r>
              <a:rPr lang="en-US" altLang="pt-BR"/>
              <a:t>José Simas</a:t>
            </a:r>
            <a:endParaRPr lang="en-US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pt-BR"/>
              <a:t>Ensaios Mecânicos</a:t>
            </a:r>
            <a:endParaRPr lang="en-US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705" y="1805305"/>
            <a:ext cx="5946775" cy="4195445"/>
          </a:xfrm>
        </p:spPr>
        <p:txBody>
          <a:bodyPr/>
          <a:p>
            <a:pPr marL="914400" lvl="2" indent="0">
              <a:buNone/>
            </a:pPr>
            <a:r>
              <a:rPr lang="en-US" altLang="pt-BR" sz="2800" b="1"/>
              <a:t>CONCEITO?</a:t>
            </a:r>
            <a:endParaRPr lang="en-US" altLang="pt-BR" sz="2800" b="1"/>
          </a:p>
          <a:p>
            <a:pPr marL="914400" lvl="2" indent="0">
              <a:buNone/>
            </a:pPr>
            <a:endParaRPr lang="en-US" altLang="pt-BR" sz="2800" b="1"/>
          </a:p>
          <a:p>
            <a:pPr marL="914400" lvl="2" indent="0">
              <a:buNone/>
            </a:pPr>
            <a:r>
              <a:rPr lang="en-US" altLang="pt-BR" sz="2800" b="1"/>
              <a:t>PARA QUE SERVEM?</a:t>
            </a:r>
            <a:endParaRPr lang="en-US" altLang="pt-BR" sz="2800" b="1"/>
          </a:p>
          <a:p>
            <a:pPr marL="914400" lvl="2" indent="0">
              <a:buNone/>
            </a:pPr>
            <a:endParaRPr lang="en-US" altLang="pt-BR" sz="2800" b="1"/>
          </a:p>
          <a:p>
            <a:pPr marL="914400" lvl="2" indent="0">
              <a:buNone/>
            </a:pPr>
            <a:r>
              <a:rPr lang="en-US" altLang="pt-BR" sz="2800" b="1"/>
              <a:t>COMO FUNCIONA</a:t>
            </a:r>
            <a:r>
              <a:rPr lang="en-US" altLang="en-US" sz="2800" b="1"/>
              <a:t>?</a:t>
            </a:r>
            <a:endParaRPr lang="en-US" altLang="en-US" sz="2800" b="1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2330" y="1825625"/>
            <a:ext cx="5695950" cy="3794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/>
          <a:p>
            <a:pPr algn="ctr"/>
            <a:r>
              <a:rPr lang="en-US" altLang="pt-BR"/>
              <a:t>Ensaios Mecânicos</a:t>
            </a:r>
            <a:endParaRPr lang="en-US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839788" y="1681480"/>
            <a:ext cx="5157787" cy="3684588"/>
          </a:xfrm>
        </p:spPr>
        <p:txBody>
          <a:bodyPr/>
          <a:p>
            <a:pPr lvl="0"/>
            <a:r>
              <a:rPr lang="en-US" altLang="pt-BR" b="1"/>
              <a:t>Ensaios Destrutivos</a:t>
            </a:r>
            <a:endParaRPr lang="en-US" altLang="pt-BR" b="1"/>
          </a:p>
          <a:p>
            <a:endParaRPr lang="en-US" altLang="pt-BR" b="1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996940" y="1681480"/>
            <a:ext cx="5358765" cy="3684905"/>
          </a:xfrm>
        </p:spPr>
        <p:txBody>
          <a:bodyPr/>
          <a:p>
            <a:r>
              <a:rPr lang="en-US" altLang="pt-BR" b="1"/>
              <a:t>Ensaios Não Destrutivos</a:t>
            </a:r>
            <a:endParaRPr lang="en-US" altLang="pt-BR" b="1"/>
          </a:p>
          <a:p>
            <a:endParaRPr lang="en-US" altLang="pt-BR" b="1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6525" y="2695575"/>
            <a:ext cx="3287395" cy="29076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90" y="2695575"/>
            <a:ext cx="4844415" cy="2907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pt-BR"/>
              <a:t>Ensaios Não Destrutivos</a:t>
            </a:r>
            <a:endParaRPr lang="en-US" alt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5181600" cy="4351338"/>
          </a:xfrm>
        </p:spPr>
        <p:txBody>
          <a:bodyPr/>
          <a:p>
            <a:r>
              <a:rPr lang="en-US" altLang="pt-BR"/>
              <a:t>Ensaio por inspeção visual</a:t>
            </a:r>
            <a:endParaRPr lang="en-US" alt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5810885" y="1825625"/>
            <a:ext cx="5903595" cy="4351655"/>
          </a:xfrm>
        </p:spPr>
        <p:txBody>
          <a:bodyPr/>
          <a:p>
            <a:r>
              <a:rPr lang="en-US" altLang="pt-BR"/>
              <a:t>Ensaio po líquidos penetrantes</a:t>
            </a:r>
            <a:endParaRPr lang="en-US" alt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171825"/>
            <a:ext cx="4476750" cy="30099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3167380"/>
            <a:ext cx="4018915" cy="3014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pPr algn="ctr"/>
            <a:r>
              <a:rPr lang="en-US" altLang="pt-BR"/>
              <a:t>Ensaios Não Destrutivos</a:t>
            </a:r>
            <a:endParaRPr lang="en-US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51865" y="1825625"/>
            <a:ext cx="4763770" cy="4351655"/>
          </a:xfrm>
        </p:spPr>
        <p:txBody>
          <a:bodyPr/>
          <a:p>
            <a:r>
              <a:rPr lang="en-US" altLang="pt-BR"/>
              <a:t>Ensaio por partículas magnéticas</a:t>
            </a:r>
            <a:endParaRPr lang="en-US" alt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67145" y="1825625"/>
            <a:ext cx="5181600" cy="4351338"/>
          </a:xfrm>
        </p:spPr>
        <p:txBody>
          <a:bodyPr/>
          <a:p>
            <a:r>
              <a:rPr lang="en-US" altLang="pt-BR"/>
              <a:t>Ensaio por ultrassom</a:t>
            </a:r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885" y="3263265"/>
            <a:ext cx="3962400" cy="2971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45" y="3321050"/>
            <a:ext cx="4856480" cy="2914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pt-BR"/>
              <a:t>Ensaios Não Destrutivos</a:t>
            </a:r>
            <a:endParaRPr lang="en-US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2995" y="1852930"/>
            <a:ext cx="4396105" cy="4403725"/>
          </a:xfrm>
        </p:spPr>
        <p:txBody>
          <a:bodyPr/>
          <a:p>
            <a:r>
              <a:rPr lang="en-US" altLang="pt-BR"/>
              <a:t>Ensaio por radiografia</a:t>
            </a:r>
            <a:endParaRPr lang="en-US" alt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42000" y="1852930"/>
            <a:ext cx="5511800" cy="4324350"/>
          </a:xfrm>
        </p:spPr>
        <p:txBody>
          <a:bodyPr/>
          <a:p>
            <a:r>
              <a:rPr lang="en-US" altLang="pt-BR"/>
              <a:t>Ensaio por emissão acústica</a:t>
            </a:r>
            <a:endParaRPr lang="en-US" alt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077845"/>
            <a:ext cx="4591685" cy="30994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85" y="3034030"/>
            <a:ext cx="308419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pt-BR"/>
              <a:t>Ensaios Destrutivos</a:t>
            </a:r>
            <a:endParaRPr lang="en-US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8705" y="1852930"/>
            <a:ext cx="9316085" cy="4196080"/>
          </a:xfrm>
        </p:spPr>
        <p:txBody>
          <a:bodyPr/>
          <a:p>
            <a:pPr algn="ctr"/>
            <a:r>
              <a:rPr lang="en-US" altLang="pt-BR"/>
              <a:t>Ensaio de tração</a:t>
            </a:r>
            <a:endParaRPr lang="en-US" alt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05" y="2419985"/>
            <a:ext cx="3036570" cy="36290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2419985"/>
            <a:ext cx="6450965" cy="3629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pt-BR"/>
              <a:t>Ensaios Destrutivos</a:t>
            </a:r>
            <a:endParaRPr lang="en-US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pt-BR"/>
              <a:t>Ensaio de dureza</a:t>
            </a:r>
            <a:endParaRPr lang="en-US" alt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altLang="pt-BR"/>
              <a:t>Ensaio de compressão</a:t>
            </a:r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995" y="2868930"/>
            <a:ext cx="4396740" cy="33877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75" y="2868930"/>
            <a:ext cx="5304790" cy="35344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pt-BR"/>
              <a:t>Ensaios Destrutivos</a:t>
            </a:r>
            <a:endParaRPr lang="en-US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pt-BR"/>
              <a:t>Ensaio de impacto</a:t>
            </a:r>
            <a:endParaRPr lang="en-US" alt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 altLang="pt-BR"/>
              <a:t>Ensaio de fadiga</a:t>
            </a:r>
            <a:endParaRPr lang="en-US" alt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995" y="3129915"/>
            <a:ext cx="4396105" cy="31267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75" y="3129280"/>
            <a:ext cx="5429250" cy="31273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WPS Presentation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Wingdings 3</vt:lpstr>
      <vt:lpstr>Arial</vt:lpstr>
      <vt:lpstr>DejaVu Sans</vt:lpstr>
      <vt:lpstr>Century Gothic</vt:lpstr>
      <vt:lpstr>Gubbi</vt:lpstr>
      <vt:lpstr>微软雅黑</vt:lpstr>
      <vt:lpstr>文泉驿微米黑</vt:lpstr>
      <vt:lpstr/>
      <vt:lpstr>Arial Unicode MS</vt:lpstr>
      <vt:lpstr>Calibri</vt:lpstr>
      <vt:lpstr>Ion</vt:lpstr>
      <vt:lpstr>Ensaios Mecânicos</vt:lpstr>
      <vt:lpstr>Ensaios Mecânicos</vt:lpstr>
      <vt:lpstr>Ensaios Mecânicos</vt:lpstr>
      <vt:lpstr>Ensaios Não Destrutivos</vt:lpstr>
      <vt:lpstr>Ensaios Não Destrutivos</vt:lpstr>
      <vt:lpstr>Ensaios Não Destrutivos</vt:lpstr>
      <vt:lpstr>Ensaios Destrutivos</vt:lpstr>
      <vt:lpstr>Ensaios Destrutivos</vt:lpstr>
      <vt:lpstr>Ensaios Destrutivos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Ensaios Mecânicos</dc:title>
  <dc:creator>felipegabriel</dc:creator>
  <cp:lastModifiedBy>felipegabriel</cp:lastModifiedBy>
  <cp:revision>6</cp:revision>
  <dcterms:created xsi:type="dcterms:W3CDTF">2019-05-05T13:02:28Z</dcterms:created>
  <dcterms:modified xsi:type="dcterms:W3CDTF">2019-05-05T13:02:28Z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1046-11.1.0.8392</vt:lpwstr>
  </property>
</Properties>
</file>